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108783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700" dirty="0"/>
              <a:t>المحاضرة الحادية عشر</a:t>
            </a:r>
            <a:endParaRPr lang="en-US" sz="1700" dirty="0"/>
          </a:p>
          <a:p>
            <a:r>
              <a:rPr lang="ar-IQ" sz="1700" dirty="0"/>
              <a:t>مفصل الورك ( الحوض ) </a:t>
            </a:r>
            <a:r>
              <a:rPr lang="en-US" sz="1700" dirty="0"/>
              <a:t>The Hip Joints</a:t>
            </a:r>
          </a:p>
          <a:p>
            <a:r>
              <a:rPr lang="ar-IQ" sz="1700" dirty="0"/>
              <a:t>س1/ ما هي مكونات مفصل الورك؟</a:t>
            </a:r>
            <a:endParaRPr lang="en-US" sz="1700" dirty="0"/>
          </a:p>
          <a:p>
            <a:r>
              <a:rPr lang="ar-IQ" sz="1700" dirty="0"/>
              <a:t>1- السطوح المفصلية </a:t>
            </a:r>
            <a:r>
              <a:rPr lang="fa-IR" sz="1700" dirty="0"/>
              <a:t>2 - </a:t>
            </a:r>
            <a:r>
              <a:rPr lang="ar-IQ" sz="1700" dirty="0"/>
              <a:t>محفظة المفصل 3 - الأربطة   4- الغشاء </a:t>
            </a:r>
            <a:r>
              <a:rPr lang="ar-IQ" sz="1700" dirty="0" err="1"/>
              <a:t>الزليلي</a:t>
            </a:r>
            <a:endParaRPr lang="en-US" sz="1700" dirty="0"/>
          </a:p>
          <a:p>
            <a:r>
              <a:rPr lang="ar-IQ" sz="1700" dirty="0"/>
              <a:t>س2/ لماذا يعتبر مفصل الورك من اقوى المفاصل في الجسم واكثرها صلابة و هو اقل عرضة للخلع من مفصل الكتف؟</a:t>
            </a:r>
            <a:endParaRPr lang="en-US" sz="1700" dirty="0"/>
          </a:p>
          <a:p>
            <a:r>
              <a:rPr lang="ar-IQ" sz="1700" dirty="0"/>
              <a:t>1- عنق الفخذ طويل و يتجه مائلا حيث يوجد زاوية بينه وبين العظم</a:t>
            </a:r>
            <a:endParaRPr lang="en-US" sz="1700" dirty="0"/>
          </a:p>
          <a:p>
            <a:r>
              <a:rPr lang="ar-IQ" sz="1700" dirty="0"/>
              <a:t>2- الحفرة الحقانية اكثر عمقاً ويحيط به غضروف يزيد من عمقه </a:t>
            </a:r>
            <a:endParaRPr lang="en-US" sz="1700" dirty="0"/>
          </a:p>
          <a:p>
            <a:r>
              <a:rPr lang="ar-IQ" sz="1700" dirty="0"/>
              <a:t>3 - تحيط به عضلات كبيرة و قوية تزيد من ثباته </a:t>
            </a:r>
            <a:endParaRPr lang="en-US" sz="1700" dirty="0"/>
          </a:p>
          <a:p>
            <a:r>
              <a:rPr lang="ar-IQ" sz="1700" dirty="0"/>
              <a:t>4- احتوائه على اربطة قوية تزيد من قوة المحفظة و من ثبات المفصل</a:t>
            </a:r>
            <a:endParaRPr lang="en-US" sz="1700" dirty="0"/>
          </a:p>
          <a:p>
            <a:r>
              <a:rPr lang="ar-IQ" sz="1700" dirty="0"/>
              <a:t>س3/ ما هي الحركات التي يقوم بها مفصل الورك ؟ و ما هي العضلات التي تشترك بالحركة؟</a:t>
            </a:r>
            <a:endParaRPr lang="en-US" sz="1700" dirty="0"/>
          </a:p>
          <a:p>
            <a:r>
              <a:rPr lang="ar-IQ" sz="1700" dirty="0"/>
              <a:t>1 - القبض ( الثني )</a:t>
            </a:r>
            <a:endParaRPr lang="en-US" sz="1700" dirty="0"/>
          </a:p>
          <a:p>
            <a:r>
              <a:rPr lang="ar-IQ" sz="1700" dirty="0"/>
              <a:t>أي قبض الفخذ الى البطن و هي حركة حرة و تقوم بها العضلات الاتية (العضلة المستقيمة، العضلة الخياطية, العضلة </a:t>
            </a:r>
            <a:r>
              <a:rPr lang="ar-IQ" sz="1700" dirty="0" err="1"/>
              <a:t>الابسواسية</a:t>
            </a:r>
            <a:r>
              <a:rPr lang="ar-IQ" sz="1700" dirty="0"/>
              <a:t>)</a:t>
            </a:r>
            <a:endParaRPr lang="en-US" sz="1700" dirty="0"/>
          </a:p>
          <a:p>
            <a:r>
              <a:rPr lang="fa-IR" sz="1700" dirty="0"/>
              <a:t>2 - </a:t>
            </a:r>
            <a:r>
              <a:rPr lang="ar-IQ" sz="1700" dirty="0"/>
              <a:t>البسط (المد)</a:t>
            </a:r>
            <a:endParaRPr lang="en-US" sz="1700" dirty="0"/>
          </a:p>
          <a:p>
            <a:r>
              <a:rPr lang="ar-IQ" sz="1700" dirty="0"/>
              <a:t>وهي حركة عكس القبض أي بسط الفخذ للخلف وهي حركة محدودة وتقوم بها العضلات الاتية: (العضلة الفخذية الخلفية، العضلة نصف الوترية، العضلة نصف الغشائية.</a:t>
            </a:r>
            <a:endParaRPr lang="en-US" sz="1700" dirty="0"/>
          </a:p>
          <a:p>
            <a:r>
              <a:rPr lang="ar-IQ" sz="1700" dirty="0"/>
              <a:t>3 – التقريب</a:t>
            </a:r>
            <a:endParaRPr lang="en-US" sz="1700" dirty="0"/>
          </a:p>
          <a:p>
            <a:r>
              <a:rPr lang="ar-IQ" sz="1700" dirty="0"/>
              <a:t>اي تقريب الفخذ الى الجهة الأنسية (الداخلية ) و تقوم بها العضلات الاتية ( العضلة الضامة، والطويلة و العظمى والقصيرة والعانية) ـ </a:t>
            </a:r>
            <a:endParaRPr lang="en-US" sz="1700" dirty="0"/>
          </a:p>
          <a:p>
            <a:r>
              <a:rPr lang="ar-IQ" sz="1700" dirty="0"/>
              <a:t>4- التبعيد</a:t>
            </a:r>
            <a:endParaRPr lang="en-US" sz="1700" dirty="0"/>
          </a:p>
          <a:p>
            <a:r>
              <a:rPr lang="ar-IQ" sz="1700" dirty="0"/>
              <a:t>أي تبعيد الفخذ الى الجهة الوحشية ( الخارجية ) وتقوم بها العضلات الآتية</a:t>
            </a:r>
            <a:endParaRPr lang="en-US" sz="1700" dirty="0"/>
          </a:p>
          <a:p>
            <a:r>
              <a:rPr lang="ar-IQ" sz="1700" dirty="0"/>
              <a:t>(العضلة الفخذية المربعة ، العضلة الخياطية ، العضلة </a:t>
            </a:r>
            <a:r>
              <a:rPr lang="ar-IQ" sz="1700" dirty="0" err="1"/>
              <a:t>الألبية</a:t>
            </a:r>
            <a:r>
              <a:rPr lang="ar-IQ" sz="1700" dirty="0"/>
              <a:t> ، العضلة </a:t>
            </a:r>
            <a:r>
              <a:rPr lang="ar-IQ" sz="1700" dirty="0" err="1"/>
              <a:t>الألبية</a:t>
            </a:r>
            <a:r>
              <a:rPr lang="ar-IQ" sz="1700" dirty="0"/>
              <a:t> الصغرى والكبرى )</a:t>
            </a:r>
            <a:endParaRPr lang="en-US" sz="1700" dirty="0"/>
          </a:p>
          <a:p>
            <a:r>
              <a:rPr lang="ar-IQ" sz="1700" dirty="0"/>
              <a:t>5- اللف للجهة الأنسية (الداخلية)</a:t>
            </a:r>
            <a:endParaRPr lang="en-US" sz="1700" dirty="0"/>
          </a:p>
          <a:p>
            <a:r>
              <a:rPr lang="ar-IQ" sz="1700" dirty="0"/>
              <a:t>وذلك بواسطة ( الالياف الأمامية للعضلة </a:t>
            </a:r>
            <a:r>
              <a:rPr lang="ar-IQ" sz="1700" dirty="0" err="1"/>
              <a:t>الالبية</a:t>
            </a:r>
            <a:r>
              <a:rPr lang="ar-IQ" sz="1700" dirty="0"/>
              <a:t> المتوسطة و الصغرى )</a:t>
            </a:r>
            <a:endParaRPr lang="en-US" sz="1700" dirty="0"/>
          </a:p>
          <a:p>
            <a:r>
              <a:rPr lang="ar-IQ" sz="1700" dirty="0"/>
              <a:t>6 - اللف للجهة الوحشية ( الخارجية )</a:t>
            </a:r>
            <a:endParaRPr lang="en-US" sz="1700" dirty="0"/>
          </a:p>
          <a:p>
            <a:r>
              <a:rPr lang="ar-IQ" sz="1700" dirty="0"/>
              <a:t>وذلك بواسطة العضلة السادة الداخلية و الخارجية و العضلة المربعة الفخذية</a:t>
            </a:r>
            <a:endParaRPr lang="ar-IQ" sz="1700" dirty="0"/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282</Words>
  <Application>Microsoft Office PowerPoint</Application>
  <PresentationFormat>عرض على الشاشة (3:4)‏</PresentationFormat>
  <Paragraphs>23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13</cp:revision>
  <dcterms:created xsi:type="dcterms:W3CDTF">2019-09-20T16:26:09Z</dcterms:created>
  <dcterms:modified xsi:type="dcterms:W3CDTF">2019-09-20T16:48:38Z</dcterms:modified>
</cp:coreProperties>
</file>